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8"/>
  </p:notesMasterIdLst>
  <p:sldIdLst>
    <p:sldId id="302" r:id="rId2"/>
    <p:sldId id="301" r:id="rId3"/>
    <p:sldId id="263" r:id="rId4"/>
    <p:sldId id="267" r:id="rId5"/>
    <p:sldId id="266" r:id="rId6"/>
    <p:sldId id="287" r:id="rId7"/>
    <p:sldId id="285" r:id="rId8"/>
    <p:sldId id="288" r:id="rId9"/>
    <p:sldId id="289" r:id="rId10"/>
    <p:sldId id="269" r:id="rId11"/>
    <p:sldId id="270" r:id="rId12"/>
    <p:sldId id="271" r:id="rId13"/>
    <p:sldId id="272" r:id="rId14"/>
    <p:sldId id="273" r:id="rId15"/>
    <p:sldId id="298" r:id="rId16"/>
    <p:sldId id="276" r:id="rId17"/>
    <p:sldId id="274" r:id="rId18"/>
    <p:sldId id="275" r:id="rId19"/>
    <p:sldId id="277" r:id="rId20"/>
    <p:sldId id="290" r:id="rId21"/>
    <p:sldId id="278" r:id="rId22"/>
    <p:sldId id="279" r:id="rId23"/>
    <p:sldId id="291" r:id="rId24"/>
    <p:sldId id="280" r:id="rId25"/>
    <p:sldId id="281" r:id="rId26"/>
    <p:sldId id="282" r:id="rId27"/>
    <p:sldId id="283" r:id="rId28"/>
    <p:sldId id="284" r:id="rId29"/>
    <p:sldId id="286" r:id="rId30"/>
    <p:sldId id="268" r:id="rId31"/>
    <p:sldId id="297" r:id="rId32"/>
    <p:sldId id="292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E27D7-A449-4F6A-88C5-A7AD03AD0EC8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4616E-51DF-4CA3-A4C9-A48C0DFC3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87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4616E-51DF-4CA3-A4C9-A48C0DFC3CB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12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4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02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99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83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45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35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16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84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74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5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50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3250-9F59-4C0D-806B-895FA74AAB30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C99DC-9191-4F9A-A7B4-37329EE44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41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DF14-290E-A8F4-0DBA-758969E0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268537"/>
            <a:ext cx="10515600" cy="2852737"/>
          </a:xfrm>
        </p:spPr>
        <p:txBody>
          <a:bodyPr/>
          <a:lstStyle/>
          <a:p>
            <a:pPr algn="ctr"/>
            <a:r>
              <a:rPr lang="en-US" sz="9600" b="1" dirty="0">
                <a:latin typeface="Agency FB" panose="020B0503020202020204" pitchFamily="34" charset="0"/>
              </a:rPr>
              <a:t>TASTYRIDE</a:t>
            </a:r>
            <a:br>
              <a:rPr lang="en-US" sz="6000" b="1" dirty="0">
                <a:solidFill>
                  <a:srgbClr val="FFC000"/>
                </a:solidFill>
                <a:latin typeface="Agency FB" panose="020B0503020202020204" pitchFamily="34" charset="0"/>
              </a:rPr>
            </a:br>
            <a:endParaRPr lang="en-IN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D730F-6FBC-5D16-BA0F-3E77507A2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u="sng" dirty="0">
                <a:solidFill>
                  <a:schemeClr val="accent4"/>
                </a:solidFill>
              </a:rPr>
              <a:t>https://bvrith-1f-dev-ed.develop.my.site.com/TastyRide/s/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6435-3E53-DE20-8580-6DC107EF5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57" y="768350"/>
            <a:ext cx="2200786" cy="1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9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5C877-5313-5E7A-305B-3060D0258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0C360-980C-C426-3D6A-F91D8C4C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CD6E5-A5A0-5F89-48E2-002907F4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18AC0-B78D-9C4F-143E-6D490B67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888FE-BDC2-513F-0E4A-706BEB221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E1385-DE6B-EDED-D876-679AEA737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8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9F2C0-8754-F602-1EDC-B399D6B2A9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2" y="365124"/>
            <a:ext cx="5488858" cy="581183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E31526E-BBE5-5046-1D9B-19991042A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5124"/>
            <a:ext cx="5488858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3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25990-10CC-0948-88CF-56AB1C80F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F092A5-BCFF-F434-DE12-6019756A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7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99EF5-FDE2-5EF9-D91B-2D0D1544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EAED-D0B0-686D-3D01-1B92A572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CUSTOMER LOGIN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1906202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8FB2B-3088-B9C1-B046-AD93B3286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9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2E5C4-47C9-5E05-31FA-411FA0922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5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9B548-CD5E-9ED3-EA43-47DD46ADE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1CAC4-F043-94BB-71B8-DF023A3E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3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FC77-0059-8C05-93E7-A049068E1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3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F84BB-8CC5-1A0F-610F-23C8C158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69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A4C64-5DF9-9907-398D-79B06D5CA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30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7E91B-561E-7C0A-39C9-C08477277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69D00-D07F-7152-8910-F17C6E6EB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6FB31-FB1F-C63D-535C-857B95E25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2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F9F3FA-080E-278D-DFC4-6739D109AA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365124"/>
            <a:ext cx="5508523" cy="591768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CC82CE-CBB7-29EB-A2DE-B0864B00E4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5124"/>
            <a:ext cx="5508522" cy="5917689"/>
          </a:xfrm>
        </p:spPr>
      </p:pic>
    </p:spTree>
    <p:extLst>
      <p:ext uri="{BB962C8B-B14F-4D97-AF65-F5344CB8AC3E}">
        <p14:creationId xmlns:p14="http://schemas.microsoft.com/office/powerpoint/2010/main" val="921259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131B-4CC9-6122-BC7F-72B376A4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ADMIN LOGIN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2063027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19125-6D6F-1CDD-54C0-09C77A7F1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0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E0456-D08F-707A-310D-C9E636BC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02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F978A-B2E5-F824-2231-2249FF1A2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D0351-611B-9A72-754F-2FB393E6D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91934-9093-45BA-36AF-0A9A4693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84844-BB1F-4A89-257B-C0581319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54BD2-3BC3-C4F7-B8EE-14475A8E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8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3EC074-C910-0624-6164-7D53BD0E31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8" y="365124"/>
            <a:ext cx="5420032" cy="58118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9B42F7-D26C-7B33-1EDA-9816C76C71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65124"/>
            <a:ext cx="5420031" cy="5811837"/>
          </a:xfrm>
        </p:spPr>
      </p:pic>
    </p:spTree>
    <p:extLst>
      <p:ext uri="{BB962C8B-B14F-4D97-AF65-F5344CB8AC3E}">
        <p14:creationId xmlns:p14="http://schemas.microsoft.com/office/powerpoint/2010/main" val="75060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C7928-FA2B-24B4-3E2A-E61B6A2F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348FB-9A06-9892-B1E5-39666863C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C6EE7-18A5-1EC1-2DFA-D22FF7858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E74F8-D8FC-FB93-24D0-772165DA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8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</TotalTime>
  <Words>23</Words>
  <Application>Microsoft Office PowerPoint</Application>
  <PresentationFormat>Widescreen</PresentationFormat>
  <Paragraphs>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Agency FB</vt:lpstr>
      <vt:lpstr>Arial</vt:lpstr>
      <vt:lpstr>Calibri</vt:lpstr>
      <vt:lpstr>Calibri Light</vt:lpstr>
      <vt:lpstr>Office Theme</vt:lpstr>
      <vt:lpstr>TASTYRIDE </vt:lpstr>
      <vt:lpstr>CUSTOMER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Akshaya Chinnamgari</dc:creator>
  <cp:lastModifiedBy>Akshaya Chinnamgari</cp:lastModifiedBy>
  <cp:revision>1</cp:revision>
  <dcterms:created xsi:type="dcterms:W3CDTF">2024-11-07T12:35:55Z</dcterms:created>
  <dcterms:modified xsi:type="dcterms:W3CDTF">2024-11-07T13:32:06Z</dcterms:modified>
</cp:coreProperties>
</file>